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71" r:id="rId4"/>
    <p:sldId id="275" r:id="rId5"/>
    <p:sldId id="276" r:id="rId6"/>
    <p:sldId id="277" r:id="rId7"/>
    <p:sldId id="278" r:id="rId8"/>
    <p:sldId id="279" r:id="rId9"/>
    <p:sldId id="291" r:id="rId10"/>
    <p:sldId id="259" r:id="rId11"/>
    <p:sldId id="280" r:id="rId12"/>
    <p:sldId id="284" r:id="rId13"/>
    <p:sldId id="285" r:id="rId14"/>
    <p:sldId id="287" r:id="rId15"/>
    <p:sldId id="288" r:id="rId16"/>
    <p:sldId id="289" r:id="rId17"/>
    <p:sldId id="290" r:id="rId18"/>
    <p:sldId id="257" r:id="rId19"/>
    <p:sldId id="262" r:id="rId20"/>
    <p:sldId id="258" r:id="rId21"/>
    <p:sldId id="263" r:id="rId22"/>
    <p:sldId id="260" r:id="rId23"/>
    <p:sldId id="261" r:id="rId24"/>
    <p:sldId id="264" r:id="rId25"/>
    <p:sldId id="265" r:id="rId26"/>
    <p:sldId id="266" r:id="rId27"/>
    <p:sldId id="283" r:id="rId28"/>
    <p:sldId id="267" r:id="rId29"/>
    <p:sldId id="268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7"/>
    <p:restoredTop sz="94676"/>
  </p:normalViewPr>
  <p:slideViewPr>
    <p:cSldViewPr snapToGrid="0" snapToObjects="1">
      <p:cViewPr varScale="1">
        <p:scale>
          <a:sx n="202" d="100"/>
          <a:sy n="202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372B-8B45-4549-AB2F-68CFD70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C4B08-E367-8F41-BE74-3E34383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“Opinionated </a:t>
            </a:r>
            <a:r>
              <a:rPr lang="en-US" dirty="0" err="1"/>
              <a:t>data.frames</a:t>
            </a:r>
            <a:r>
              <a:rPr lang="en-US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Never changes the type of the inputs (e.g. it never converts strings to factors!)</a:t>
            </a:r>
          </a:p>
          <a:p>
            <a:pPr lvl="1"/>
            <a:r>
              <a:rPr lang="en-US" dirty="0"/>
              <a:t>Never changes the names of variables</a:t>
            </a:r>
          </a:p>
          <a:p>
            <a:pPr lvl="1"/>
            <a:r>
              <a:rPr lang="en-US" dirty="0"/>
              <a:t>Never creates row names</a:t>
            </a:r>
          </a:p>
          <a:p>
            <a:pPr lvl="1"/>
            <a:r>
              <a:rPr lang="en-US" dirty="0"/>
              <a:t>Never partial matching to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94407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AA51-9538-CB42-AE1A-B503CC43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646C-F429-8F4B-92A9-7C3619721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tibbles</a:t>
            </a:r>
            <a:r>
              <a:rPr lang="en-US" dirty="0"/>
              <a:t> vs. </a:t>
            </a:r>
            <a:r>
              <a:rPr lang="en-US" dirty="0" err="1"/>
              <a:t>data.frames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5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families of verbs for relational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/>
          <a:lstStyle/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tibbles</a:t>
            </a:r>
            <a:r>
              <a:rPr lang="en-US" dirty="0"/>
              <a:t>: primarily with </a:t>
            </a:r>
            <a:r>
              <a:rPr lang="en-US" dirty="0" err="1"/>
              <a:t>dplyr</a:t>
            </a:r>
            <a:r>
              <a:rPr lang="en-US" dirty="0"/>
              <a:t>::filter() and </a:t>
            </a:r>
            <a:r>
              <a:rPr lang="en-US" dirty="0" err="1"/>
              <a:t>dplyr</a:t>
            </a:r>
            <a:r>
              <a:rPr lang="en-US" dirty="0"/>
              <a:t>::select()</a:t>
            </a:r>
          </a:p>
          <a:p>
            <a:pPr lvl="1"/>
            <a:r>
              <a:rPr lang="en-US" dirty="0"/>
              <a:t>‘[’ always returns a </a:t>
            </a:r>
            <a:r>
              <a:rPr lang="en-US" dirty="0" err="1"/>
              <a:t>tibble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data.frames</a:t>
            </a:r>
            <a:r>
              <a:rPr lang="en-US" dirty="0"/>
              <a:t>: primarily with ‘[’ </a:t>
            </a:r>
          </a:p>
          <a:p>
            <a:pPr lvl="1"/>
            <a:r>
              <a:rPr lang="en-US" dirty="0"/>
              <a:t>‘[’ an either return a </a:t>
            </a:r>
            <a:r>
              <a:rPr lang="en-US" dirty="0" err="1"/>
              <a:t>data.frame</a:t>
            </a:r>
            <a:r>
              <a:rPr lang="en-US" dirty="0"/>
              <a:t> or a vector</a:t>
            </a:r>
          </a:p>
        </p:txBody>
      </p:sp>
    </p:spTree>
    <p:extLst>
      <p:ext uri="{BB962C8B-B14F-4D97-AF65-F5344CB8AC3E}">
        <p14:creationId xmlns:p14="http://schemas.microsoft.com/office/powerpoint/2010/main" val="88071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AB22-ECF6-D342-BFDC-9BC6FA07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B8FA-20D4-0E42-8A4C-26CF9592B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0739"/>
            <a:ext cx="7886700" cy="33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62050"/>
            <a:ext cx="7899400" cy="3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0D9A-FCDB-BC4E-8ED3-A204AFCE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B627-B628-264F-BB4A-0C720448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90A3-A18B-DB4B-A35B-E0C2A2FC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8132-923F-A94C-8443-25B86533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distribution of </a:t>
            </a:r>
            <a:r>
              <a:rPr lang="en-US" dirty="0" err="1"/>
              <a:t>rincome</a:t>
            </a:r>
            <a:r>
              <a:rPr lang="en-US" dirty="0"/>
              <a:t> (reported income). What makes the default bar chart hard to understand? How could you improve the plot?</a:t>
            </a:r>
          </a:p>
          <a:p>
            <a:endParaRPr lang="en-US" dirty="0"/>
          </a:p>
          <a:p>
            <a:r>
              <a:rPr lang="en-US" dirty="0"/>
              <a:t>What is the most common </a:t>
            </a:r>
            <a:r>
              <a:rPr lang="en-US" dirty="0" err="1"/>
              <a:t>relig</a:t>
            </a:r>
            <a:r>
              <a:rPr lang="en-US" dirty="0"/>
              <a:t> in this survey? What’s the most common </a:t>
            </a:r>
            <a:r>
              <a:rPr lang="en-US" dirty="0" err="1"/>
              <a:t>partyid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81E-DA32-0746-AA70-F12AF396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E43C-CC2D-BE45-B9A1-B353CFE4C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create a similar plot looking at how average age varies across reported income level</a:t>
            </a:r>
          </a:p>
        </p:txBody>
      </p:sp>
    </p:spTree>
    <p:extLst>
      <p:ext uri="{BB962C8B-B14F-4D97-AF65-F5344CB8AC3E}">
        <p14:creationId xmlns:p14="http://schemas.microsoft.com/office/powerpoint/2010/main" val="390580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location of the origin </a:t>
            </a:r>
            <a:r>
              <a:rPr lang="en-US" i="1" dirty="0"/>
              <a:t>and</a:t>
            </a:r>
            <a:r>
              <a:rPr lang="en-US" dirty="0"/>
              <a:t> destination (i.e. the </a:t>
            </a:r>
            <a:r>
              <a:rPr lang="en-US" dirty="0" err="1"/>
              <a:t>lat</a:t>
            </a:r>
            <a:r>
              <a:rPr lang="en-US" dirty="0"/>
              <a:t> and </a:t>
            </a:r>
            <a:r>
              <a:rPr lang="en-US" dirty="0" err="1"/>
              <a:t>lon</a:t>
            </a:r>
            <a:r>
              <a:rPr lang="en-US" dirty="0"/>
              <a:t>) to flights.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MORE TIME: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there a relationship between the age of a plane and its delays?</a:t>
            </a:r>
          </a:p>
        </p:txBody>
      </p:sp>
    </p:spTree>
    <p:extLst>
      <p:ext uri="{BB962C8B-B14F-4D97-AF65-F5344CB8AC3E}">
        <p14:creationId xmlns:p14="http://schemas.microsoft.com/office/powerpoint/2010/main" val="216482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CB61-6225-8748-A50B-D776F9FD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03E8-8219-444D-850B-E862AFD6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0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7ACE-7D9F-204F-896D-48F891D9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B348-960E-AD44-AB83-CA53B477C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6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4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2391</TotalTime>
  <Words>670</Words>
  <Application>Microsoft Macintosh PowerPoint</Application>
  <PresentationFormat>On-screen Show (16:9)</PresentationFormat>
  <Paragraphs>83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Book</vt:lpstr>
      <vt:lpstr>Calibri</vt:lpstr>
      <vt:lpstr>Calibri Light</vt:lpstr>
      <vt:lpstr>Theme1</vt:lpstr>
      <vt:lpstr>Relational data</vt:lpstr>
      <vt:lpstr>Three families of verbs for relational data</vt:lpstr>
      <vt:lpstr>Keys</vt:lpstr>
      <vt:lpstr>Relations</vt:lpstr>
      <vt:lpstr>Understanding joins</vt:lpstr>
      <vt:lpstr>Understanding joins</vt:lpstr>
      <vt:lpstr>Understanding joins</vt:lpstr>
      <vt:lpstr>Outer joins</vt:lpstr>
      <vt:lpstr>PowerPoint Presentation</vt:lpstr>
      <vt:lpstr>Duplicate keys</vt:lpstr>
      <vt:lpstr>Duplicate keys</vt:lpstr>
      <vt:lpstr>Filtering</vt:lpstr>
      <vt:lpstr>PowerPoint Presentation</vt:lpstr>
      <vt:lpstr>Exercises</vt:lpstr>
      <vt:lpstr>Join problems – how to troubleshoot</vt:lpstr>
      <vt:lpstr>PowerPoint Presentation</vt:lpstr>
      <vt:lpstr>PowerPoint Presentation</vt:lpstr>
      <vt:lpstr>Tibbles</vt:lpstr>
      <vt:lpstr>Printing</vt:lpstr>
      <vt:lpstr>Subsetting</vt:lpstr>
      <vt:lpstr>Data classes in R</vt:lpstr>
      <vt:lpstr>Exercises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27</cp:revision>
  <dcterms:created xsi:type="dcterms:W3CDTF">2018-09-25T09:28:11Z</dcterms:created>
  <dcterms:modified xsi:type="dcterms:W3CDTF">2020-04-20T09:25:38Z</dcterms:modified>
</cp:coreProperties>
</file>